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76" r:id="rId4"/>
    <p:sldId id="278" r:id="rId5"/>
    <p:sldId id="280" r:id="rId6"/>
    <p:sldId id="271" r:id="rId7"/>
    <p:sldId id="272" r:id="rId8"/>
    <p:sldId id="284" r:id="rId9"/>
    <p:sldId id="283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8594" y="1219200"/>
            <a:ext cx="848681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4.2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В этих заданиях </a:t>
            </a:r>
            <a:r>
              <a:rPr lang="ru-RU" sz="2000" b="1" u="sng" dirty="0"/>
              <a:t>несколько тучек 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ru-RU" sz="2000" b="1" u="sng" dirty="0"/>
              <a:t>общее количество точек неизвестно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Помните</a:t>
            </a:r>
            <a:r>
              <a:rPr lang="en-US" sz="2000" b="1" dirty="0"/>
              <a:t>:  </a:t>
            </a:r>
            <a:r>
              <a:rPr lang="ru-RU" sz="2000" b="1" dirty="0"/>
              <a:t>под каждой тучкой находится одинаковое количество точек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/>
              <a:t>Set 4.2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multiple splats </a:t>
            </a:r>
            <a:r>
              <a:rPr lang="en-US" sz="2000" b="1" dirty="0"/>
              <a:t>with an </a:t>
            </a:r>
            <a:r>
              <a:rPr lang="en-US" sz="2000" b="1" u="sng" dirty="0"/>
              <a:t>unknown total</a:t>
            </a:r>
            <a:r>
              <a:rPr lang="en-US" sz="2000" b="1" dirty="0"/>
              <a:t>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88490" y="791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98591" y="3624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29832" y="3667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76487" y="5073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74434" y="26498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26945" y="25000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07813" y="1437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699131" y="10353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23948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0999" y="1066845"/>
            <a:ext cx="3352801" cy="1797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 точек неизвестно. Но мы знаем, что под каждой тучкой прячется одинаковое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0999" y="2209800"/>
            <a:ext cx="3621955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</a:t>
            </a:r>
            <a:r>
              <a:rPr lang="en-US" b="1" dirty="0">
                <a:solidFill>
                  <a:schemeClr val="tx1"/>
                </a:solidFill>
              </a:rPr>
              <a:t>?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Какие могут быть ещё возможные варианты</a:t>
            </a:r>
            <a:r>
              <a:rPr lang="en-US" b="1" dirty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Какая закономерность между разными вариантами?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0999" y="2971800"/>
            <a:ext cx="2757015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связаны возможные варианты общего количества точек и то, что ты видишь на картинке?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3810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267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Сколько всего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381122" y="17237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106778" y="25919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28" grpId="0" animBg="1"/>
      <p:bldP spid="30" grpId="0" animBg="1"/>
      <p:bldP spid="3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107618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996739" y="34297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798085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83013" y="2703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7200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84346" y="11019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645956" y="29572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5431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22750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99531" y="1991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28594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453043" y="1737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640081" y="45827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41393" y="95703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905659" y="39057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282697" y="75255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1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355444" y="38898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50731" y="4956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356085" y="3340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99040" y="38639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97058" y="17713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673154" y="26105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351936" y="49411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74117" y="3266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00597" y="24810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19586" y="15213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96739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222375" y="3219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408487" y="4505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368806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54310" y="14647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182117" y="21512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6200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38162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07976" y="25385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30191" y="296271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396907" y="367616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2022446" y="16755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535921" y="123375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4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859195" y="1929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996739" y="34297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88760" y="30312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39844" y="25603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99231" y="3844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63151" y="48343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08974" y="2510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657045" y="2425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954145" y="23646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984101" y="32338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911222" y="43526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954738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900133" y="9339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402612" y="2522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0891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82771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15182" y="40984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38908" y="677152"/>
            <a:ext cx="3307095" cy="343291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854038" y="2244920"/>
            <a:ext cx="3307095" cy="343291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9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68418" y="77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513262" y="35361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110766" y="2336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53377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56138" y="2378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62629" y="47599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58785" y="44190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54910" y="19870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62629" y="30622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267139" y="18282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602471" y="45335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817652" y="1022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033745" y="16806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54145" y="35606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54258" y="28362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367866" y="42005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696513" y="49513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899354" y="23786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459043" y="14265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248014" y="41835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779568" y="40690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890332" y="36761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50861" y="29763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180488" y="5849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30948" y="218961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256460" y="283546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102990" y="4486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406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42074" y="5809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58136" y="3753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17633" y="42753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10006" y="2814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815005" y="40421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940870" y="5809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06810" y="53560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164183" y="1492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237239" y="52597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409563" y="6065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50077" y="34735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22931" y="43786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610998" y="49316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462499" y="179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581714" y="30525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261677" y="5083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2274" y="44637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49941" y="16694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950871" y="27157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67739" y="17469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929874" y="56495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979254" y="38877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756520" y="39015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744870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969604" y="5730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60622" y="2888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76795" y="317254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006331" y="15523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2979930" y="387404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5925970" y="367616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8" name="Oval 17"/>
          <p:cNvSpPr/>
          <p:nvPr/>
        </p:nvSpPr>
        <p:spPr>
          <a:xfrm>
            <a:off x="3750731" y="49565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356085" y="33409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99040" y="38639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97058" y="17713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351936" y="49411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90686" y="23899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96739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222375" y="3219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408487" y="45058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368806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54310" y="14647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378499" y="38493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6200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38162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860452" y="27875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30191" y="296271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396907" y="367616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2022446" y="16755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3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18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716676" y="358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50731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348377" y="47273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572318" y="34830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20129" y="19116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13854" y="27143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572318" y="10748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42336" y="48851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720051" y="21010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027847" y="6826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00942" y="1329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158367" y="3429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957002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85846" y="13572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554672" y="27579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129450" y="43814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914332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645847" y="12981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300495" y="18468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218556" y="55837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90527" y="17426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622416" y="25037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438031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2094200" y="3523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5640889" y="7379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223781" y="22059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968728" y="2224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398474" y="17657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74313" y="216028"/>
            <a:ext cx="2976980" cy="30902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2224078" y="3209615"/>
            <a:ext cx="2976980" cy="30902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628631" y="556379"/>
            <a:ext cx="2976980" cy="30902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8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7" grpId="0" animBg="1"/>
      <p:bldP spid="58" grpId="0" animBg="1"/>
      <p:bldP spid="60" grpId="0" animBg="1"/>
      <p:bldP spid="61" grpId="0" animBg="1"/>
      <p:bldP spid="63" grpId="0" animBg="1"/>
      <p:bldP spid="43" grpId="0" animBg="1"/>
      <p:bldP spid="43" grpId="1" animBg="1"/>
      <p:bldP spid="30" grpId="0" animBg="1"/>
      <p:bldP spid="30" grpId="1" animBg="1"/>
      <p:bldP spid="31" grpId="0" animBg="1"/>
      <p:bldP spid="3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</TotalTime>
  <Words>217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36</cp:revision>
  <dcterms:created xsi:type="dcterms:W3CDTF">2017-02-07T01:35:55Z</dcterms:created>
  <dcterms:modified xsi:type="dcterms:W3CDTF">2021-08-14T12:36:41Z</dcterms:modified>
</cp:coreProperties>
</file>