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72" r:id="rId4"/>
    <p:sldId id="274" r:id="rId5"/>
    <p:sldId id="275" r:id="rId6"/>
    <p:sldId id="282" r:id="rId7"/>
    <p:sldId id="280" r:id="rId8"/>
    <p:sldId id="276" r:id="rId9"/>
    <p:sldId id="283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8594" y="1410355"/>
            <a:ext cx="848681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 </a:t>
            </a:r>
            <a:r>
              <a:rPr lang="en-US" sz="4000" b="1" dirty="0"/>
              <a:t>4.4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В этих заданиях </a:t>
            </a:r>
            <a:r>
              <a:rPr lang="ru-RU" sz="2000" b="1" u="sng" dirty="0"/>
              <a:t>несколько тучек </a:t>
            </a:r>
            <a:r>
              <a:rPr lang="en-US" sz="2000" b="1" dirty="0"/>
              <a:t> </a:t>
            </a:r>
            <a:r>
              <a:rPr lang="ru-RU" sz="2000" b="1" dirty="0"/>
              <a:t>и </a:t>
            </a:r>
            <a:r>
              <a:rPr lang="ru-RU" sz="2000" b="1" u="sng" dirty="0"/>
              <a:t>общее количество точек неизвестно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Помните</a:t>
            </a:r>
            <a:r>
              <a:rPr lang="en-US" sz="2000" b="1" dirty="0"/>
              <a:t>:  </a:t>
            </a:r>
            <a:r>
              <a:rPr lang="ru-RU" sz="2000" b="1" dirty="0"/>
              <a:t>под каждой тучкой находится одинаковое количество точек</a:t>
            </a:r>
            <a:r>
              <a:rPr lang="en-US" sz="2000" b="1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4.4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multiple splats </a:t>
            </a:r>
            <a:r>
              <a:rPr lang="en-US" sz="2000" b="1" dirty="0"/>
              <a:t>with an </a:t>
            </a:r>
            <a:r>
              <a:rPr lang="en-US" sz="2000" b="1" u="sng" dirty="0"/>
              <a:t>unknown total</a:t>
            </a:r>
            <a:r>
              <a:rPr lang="en-US" sz="2000" b="1" dirty="0"/>
              <a:t>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88490" y="791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98591" y="3624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29832" y="3667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76487" y="5073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74434" y="26498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26945" y="25000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07813" y="1437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699131" y="10353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23948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3" name="Rectangular Callout 32"/>
          <p:cNvSpPr/>
          <p:nvPr/>
        </p:nvSpPr>
        <p:spPr>
          <a:xfrm>
            <a:off x="380999" y="1066845"/>
            <a:ext cx="3352801" cy="1797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Общее количество точек </a:t>
            </a:r>
            <a:r>
              <a:rPr lang="ru-RU" b="1" dirty="0">
                <a:solidFill>
                  <a:schemeClr val="tx1"/>
                </a:solidFill>
              </a:rPr>
              <a:t>неизвестно. Но мы знаем, что под каждой тучкой прячется одинаковое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0999" y="2209800"/>
            <a:ext cx="3621955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</a:t>
            </a:r>
            <a:r>
              <a:rPr lang="en-US" b="1" dirty="0">
                <a:solidFill>
                  <a:schemeClr val="tx1"/>
                </a:solidFill>
              </a:rPr>
              <a:t>? 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Какие могут быть ещё возможные варианты</a:t>
            </a:r>
            <a:r>
              <a:rPr lang="en-US" b="1" dirty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Какая закономерность между разными вариантами?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0999" y="2971800"/>
            <a:ext cx="2604675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связаны возможные варианты общего количества точек и то, что ты видишь на картинке?</a:t>
            </a:r>
          </a:p>
        </p:txBody>
      </p:sp>
      <p:sp>
        <p:nvSpPr>
          <p:cNvPr id="38" name="Rectangular Callout 37"/>
          <p:cNvSpPr/>
          <p:nvPr/>
        </p:nvSpPr>
        <p:spPr>
          <a:xfrm>
            <a:off x="381000" y="3810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267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381122" y="17237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106778" y="25919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66597" y="4564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28" grpId="0" animBg="1"/>
      <p:bldP spid="30" grpId="0" animBg="1"/>
      <p:bldP spid="3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00619" y="5687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389109" y="36761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665318" y="24953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430931" y="1732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656789" y="19870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250916" y="25337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35460" y="45839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485654" y="16734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893301" y="46312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742562" y="11881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934200" y="30315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001271" y="26787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537247" y="322363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860567" y="156797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1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754702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126985" y="47089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910893" y="39998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24544" y="20229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993249" y="5865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129301" y="12685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49667" y="28011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569684" y="8767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050963" y="44343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68718" y="1719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925370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813254" y="39259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983501" y="51506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910893" y="5208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870149" y="2334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807782" y="947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885712" y="57904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920482" y="17713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07782" y="21513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054127" y="37456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06175" y="2888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904258" y="38004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715848" y="74372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5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993565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471343" y="47599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217166" y="38621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447639" y="52837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61694" y="16810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732895" y="29517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39285" y="43316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060297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92444" y="19125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806120" y="1732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22274" y="15381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83889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85211" y="4885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063646" y="5393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969145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191036" y="27136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23322" y="49963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83291" y="28848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31286" y="42078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999047" y="28861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09262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9601" y="15523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61131" y="358874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2707592" y="140689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958421" y="140689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3961274" y="406474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60" grpId="0" animBg="1"/>
      <p:bldP spid="34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155241" y="3443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306271" y="47834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8007" y="26205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447639" y="52837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565599" y="5343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536800" y="18051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39285" y="43316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01815" y="22340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35106" y="11014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447638" y="7920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83950" y="45611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47642" y="45292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477391" y="37911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063646" y="5393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15972" y="2599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832554" y="17728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639175" y="56206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430931" y="3537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416536" y="35215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470797" y="32937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488532" y="15325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91277" y="317820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1511497" y="26023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599939" y="46609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3961274" y="406474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7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60" grpId="0" animBg="1"/>
      <p:bldP spid="34" grpId="0" animBg="1"/>
      <p:bldP spid="43" grpId="0" animBg="1"/>
      <p:bldP spid="43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114347" y="8587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947055" y="46312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74659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50690" y="3097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54544" y="20520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36361" y="13808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211179" y="12999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77044" y="4869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17827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01365" y="2296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04039" y="22637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581352" y="57445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719533" y="4838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114198" y="11266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62499" y="3097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563658" y="4568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028594" y="4885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59766" y="46375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418909" y="38237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7219589" y="41229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22552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249862" y="5949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40800" y="31781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489943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898692" y="5124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88569" y="21668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7957488" y="31644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47711" y="2725386"/>
            <a:ext cx="3620603" cy="37583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530110" y="85123"/>
            <a:ext cx="3620603" cy="37583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933819" y="2943195"/>
            <a:ext cx="3620603" cy="37583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2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4" grpId="0" animBg="1"/>
      <p:bldP spid="45" grpId="0" animBg="1"/>
      <p:bldP spid="50" grpId="0" animBg="1"/>
      <p:bldP spid="57" grpId="0" animBg="1"/>
      <p:bldP spid="58" grpId="0" animBg="1"/>
      <p:bldP spid="59" grpId="0" animBg="1"/>
      <p:bldP spid="60" grpId="0" animBg="1"/>
      <p:bldP spid="63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805470" y="53379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14396" y="29813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551293" y="19296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57600" y="22578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300620" y="28912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94408" y="52730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975078" y="1049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89578" y="11027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7328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863259" y="10668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62499" y="34219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67202" y="46312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914493" y="10737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406212" y="34219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632328" y="53620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62860" y="27277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52241" y="34416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536948" y="10828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969604" y="53315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536201" y="34673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396804" y="4570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904979" y="27661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54405" y="184549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71052" y="2611204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1541619" y="4492238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3015360" y="2147291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4691084" y="170245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6197589" y="2546093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6200000">
            <a:off x="4700671" y="4409555"/>
            <a:ext cx="1923134" cy="1996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4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32" grpId="0" animBg="1"/>
      <p:bldP spid="33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012393" y="46575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74659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50690" y="3097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54544" y="20520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716515" y="929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966311" y="5918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77044" y="4869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574246" y="11684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01365" y="2296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04039" y="22637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581352" y="57445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702825" y="5849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624676" y="1321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62499" y="3097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327175" y="3938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028594" y="4885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59766" y="46375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84988" y="34322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32446" y="20520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982339" y="38013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774581" y="4893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384947" y="2199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893301" y="39825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912435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249862" y="5949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995685" y="40555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40800" y="31781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489943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898692" y="5124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850520" y="19126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722867" y="2199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2658" y="3137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7957488" y="31644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032952" y="51160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47711" y="2725386"/>
            <a:ext cx="3620603" cy="37583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530110" y="85123"/>
            <a:ext cx="3620603" cy="37583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933819" y="2943195"/>
            <a:ext cx="3620603" cy="37583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1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3249</TotalTime>
  <Words>217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42</cp:revision>
  <dcterms:created xsi:type="dcterms:W3CDTF">2017-02-07T01:35:55Z</dcterms:created>
  <dcterms:modified xsi:type="dcterms:W3CDTF">2021-08-14T12:36:59Z</dcterms:modified>
</cp:coreProperties>
</file>