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8594" y="1410355"/>
            <a:ext cx="848681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 </a:t>
            </a:r>
            <a:r>
              <a:rPr lang="en-US" sz="4000" b="1" dirty="0"/>
              <a:t>4.5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В этих заданиях </a:t>
            </a:r>
            <a:r>
              <a:rPr lang="ru-RU" sz="2000" b="1" u="sng" dirty="0"/>
              <a:t>несколько тучек </a:t>
            </a:r>
            <a:r>
              <a:rPr lang="en-US" sz="2000" b="1" dirty="0"/>
              <a:t> </a:t>
            </a:r>
            <a:r>
              <a:rPr lang="ru-RU" sz="2000" b="1" dirty="0"/>
              <a:t>и </a:t>
            </a:r>
            <a:r>
              <a:rPr lang="ru-RU" sz="2000" b="1" u="sng" dirty="0"/>
              <a:t>общее количество точек неизвестно</a:t>
            </a:r>
            <a:r>
              <a:rPr lang="en-US" sz="2000" b="1" dirty="0"/>
              <a:t>.</a:t>
            </a:r>
          </a:p>
          <a:p>
            <a:pPr algn="ctr"/>
            <a:r>
              <a:rPr lang="ru-RU" sz="2000" b="1" dirty="0"/>
              <a:t>Помните</a:t>
            </a:r>
            <a:r>
              <a:rPr lang="en-US" sz="2000" b="1" dirty="0"/>
              <a:t>:  </a:t>
            </a:r>
            <a:r>
              <a:rPr lang="ru-RU" sz="2000" b="1" dirty="0"/>
              <a:t>под каждой тучкой находится одинаковое количество точек</a:t>
            </a:r>
            <a:r>
              <a:rPr lang="en-US" sz="2000" b="1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7646" y="1676400"/>
            <a:ext cx="782874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4.5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instant multiple splats </a:t>
            </a:r>
            <a:r>
              <a:rPr lang="en-US" sz="2000" b="1" dirty="0"/>
              <a:t>with an </a:t>
            </a:r>
            <a:r>
              <a:rPr lang="en-US" sz="2000" b="1" u="sng" dirty="0"/>
              <a:t>unknown total</a:t>
            </a:r>
            <a:r>
              <a:rPr lang="en-US" sz="2000" b="1" dirty="0"/>
              <a:t>.</a:t>
            </a:r>
          </a:p>
          <a:p>
            <a:pPr algn="ctr"/>
            <a:r>
              <a:rPr lang="en-US" sz="2000" b="1" dirty="0"/>
              <a:t>Remember:  Each splat (of the same color) must have the same number.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388490" y="7915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129832" y="36679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976487" y="50730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474434" y="26498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46693" y="22901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183504" y="5842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206084" y="45789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153251" y="36789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907813" y="14373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400645" y="7936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ular Callout 31"/>
          <p:cNvSpPr/>
          <p:nvPr/>
        </p:nvSpPr>
        <p:spPr>
          <a:xfrm>
            <a:off x="381000" y="239485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Налетели 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3" name="Rectangular Callout 32"/>
          <p:cNvSpPr/>
          <p:nvPr/>
        </p:nvSpPr>
        <p:spPr>
          <a:xfrm>
            <a:off x="380999" y="1066845"/>
            <a:ext cx="3329035" cy="17974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Общее количество точек </a:t>
            </a:r>
            <a:r>
              <a:rPr lang="ru-RU" b="1" dirty="0">
                <a:solidFill>
                  <a:schemeClr val="tx1"/>
                </a:solidFill>
              </a:rPr>
              <a:t>неизвестно. Но мы знаем, что под каждой тучкой прячется одинаковое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2209800"/>
            <a:ext cx="368354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 может быть</a:t>
            </a:r>
            <a:r>
              <a:rPr lang="en-US" b="1" dirty="0">
                <a:solidFill>
                  <a:schemeClr val="tx1"/>
                </a:solidFill>
              </a:rPr>
              <a:t>? 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Какие могут быть ещё возможные варианты</a:t>
            </a:r>
            <a:r>
              <a:rPr lang="en-US" b="1" dirty="0">
                <a:solidFill>
                  <a:schemeClr val="tx1"/>
                </a:solidFill>
              </a:rPr>
              <a:t>?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Какая закономерность между разными вариантами?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7" name="Rectangular Callout 36"/>
          <p:cNvSpPr/>
          <p:nvPr/>
        </p:nvSpPr>
        <p:spPr>
          <a:xfrm>
            <a:off x="381000" y="2971800"/>
            <a:ext cx="2887692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 связаны возможные варианты общего количества точек и то, что ты видишь на картинке?</a:t>
            </a:r>
          </a:p>
        </p:txBody>
      </p:sp>
      <p:sp>
        <p:nvSpPr>
          <p:cNvPr id="38" name="Rectangular Callout 37"/>
          <p:cNvSpPr/>
          <p:nvPr/>
        </p:nvSpPr>
        <p:spPr>
          <a:xfrm>
            <a:off x="381000" y="3810000"/>
            <a:ext cx="2209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 посмотрим сколько точек под одной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0" name="Rectangular Callout 39"/>
          <p:cNvSpPr/>
          <p:nvPr/>
        </p:nvSpPr>
        <p:spPr>
          <a:xfrm>
            <a:off x="381000" y="4267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381122" y="172372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902958" y="36576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066597" y="45647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6188530" y="26498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7021546" y="12072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7264046" y="24360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343078" y="26678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051375" y="329692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3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32" grpId="0" animBg="1"/>
      <p:bldP spid="33" grpId="0" animBg="1"/>
      <p:bldP spid="34" grpId="0" animBg="1"/>
      <p:bldP spid="37" grpId="0" animBg="1"/>
      <p:bldP spid="38" grpId="0" animBg="1"/>
      <p:bldP spid="40" grpId="0" animBg="1"/>
      <p:bldP spid="28" grpId="0" animBg="1"/>
      <p:bldP spid="30" grpId="0" animBg="1"/>
      <p:bldP spid="31" grpId="0" animBg="1"/>
      <p:bldP spid="45" grpId="0" animBg="1"/>
      <p:bldP spid="46" grpId="0" animBg="1"/>
      <p:bldP spid="4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802580" y="188573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095115" y="457355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240509" y="35599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651605" y="27584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51976" y="201518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309183" y="294152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705600" y="229383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622881" y="17140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309183" y="6749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342799" y="172895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1724297" y="143503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870148" y="36916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2810868" y="48747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355595" y="26725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886474" y="33950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002971" y="484797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278085" y="499361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077845" y="96488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122253" y="41064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82600" y="216576"/>
            <a:ext cx="3175097" cy="329589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886755" y="3200028"/>
            <a:ext cx="3175097" cy="329589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309464" y="448681"/>
            <a:ext cx="3175097" cy="329589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6411685" y="315815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342798" y="315815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2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39" grpId="0" animBg="1"/>
      <p:bldP spid="41" grpId="0" animBg="1"/>
      <p:bldP spid="47" grpId="0" animBg="1"/>
      <p:bldP spid="48" grpId="0" animBg="1"/>
      <p:bldP spid="49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33" grpId="0" animBg="1"/>
      <p:bldP spid="34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  <p:bldP spid="28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961232" y="14278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398860" y="47531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501901" y="49177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842751" y="26415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692774" y="172174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324740" y="227641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484841" y="408285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7579637" y="239998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769872" y="239998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579637" y="15815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1173921" y="73615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586092" y="15851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3462528" y="44525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344609" y="445315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626364" y="453894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2874699" y="14278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841833" y="15851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135748" y="269389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870149" y="374598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446748" y="39472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311261" y="31350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867402" y="35234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37037" y="449099"/>
            <a:ext cx="2339935" cy="242896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965781" y="3456208"/>
            <a:ext cx="2339935" cy="242896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3100805" y="1185502"/>
            <a:ext cx="2339935" cy="242896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4888870" y="3737422"/>
            <a:ext cx="2339935" cy="242896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6058796" y="1309138"/>
            <a:ext cx="2339935" cy="242896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4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7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33" grpId="0" animBg="1"/>
      <p:bldP spid="34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  <p:bldP spid="31" grpId="0" animBg="1"/>
      <p:bldP spid="31" grpId="1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668418" y="7735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110766" y="23365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153377" y="32123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856138" y="23786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162629" y="47599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154910" y="19870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162629" y="30622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267139" y="18282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187002" y="30622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033745" y="16806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954145" y="35606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743744" y="23786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367866" y="42005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5021616" y="6194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358336" y="381485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459043" y="14265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7248014" y="418352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779568" y="40690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890332" y="36761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180488" y="5849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830948" y="218961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256460" y="283546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102990" y="44868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46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49" grpId="0" animBg="1"/>
      <p:bldP spid="52" grpId="0" animBg="1"/>
      <p:bldP spid="53" grpId="0" animBg="1"/>
      <p:bldP spid="54" grpId="0" animBg="1"/>
      <p:bldP spid="55" grpId="0" animBg="1"/>
      <p:bldP spid="28" grpId="0" animBg="1"/>
      <p:bldP spid="32" grpId="0" animBg="1"/>
      <p:bldP spid="34" grpId="0" animBg="1"/>
      <p:bldP spid="37" grpId="0" animBg="1"/>
      <p:bldP spid="38" grpId="0" animBg="1"/>
      <p:bldP spid="40" grpId="0" animBg="1"/>
      <p:bldP spid="58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361795" y="4060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942074" y="580939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158136" y="37536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917633" y="42753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910006" y="28145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815005" y="40421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940870" y="5809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006810" y="53560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017643" y="22412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164183" y="14927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148435" y="16755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237239" y="525974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2409563" y="6065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150077" y="34735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422931" y="43786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610998" y="49316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462499" y="17978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261677" y="50838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22274" y="44637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449941" y="16694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950871" y="27157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367739" y="17469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929874" y="56495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979254" y="38877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756520" y="39015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744870" y="48870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969604" y="5730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360622" y="28888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76795" y="317254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006331" y="15523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2979930" y="3874047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rot="16200000">
            <a:off x="5925970" y="367616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6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2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7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49" grpId="0" animBg="1"/>
      <p:bldP spid="51" grpId="0" animBg="1"/>
      <p:bldP spid="53" grpId="0" animBg="1"/>
      <p:bldP spid="54" grpId="0" animBg="1"/>
      <p:bldP spid="55" grpId="0" animBg="1"/>
      <p:bldP spid="32" grpId="0" animBg="1"/>
      <p:bldP spid="34" grpId="0" animBg="1"/>
      <p:bldP spid="37" grpId="0" animBg="1"/>
      <p:bldP spid="38" grpId="0" animBg="1"/>
      <p:bldP spid="40" grpId="0" animBg="1"/>
      <p:bldP spid="45" grpId="0" animBg="1"/>
      <p:bldP spid="50" grpId="0" animBg="1"/>
      <p:bldP spid="56" grpId="0" animBg="1"/>
      <p:bldP spid="57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  <p:bldP spid="31" grpId="0" animBg="1"/>
      <p:bldP spid="31" grpId="1" animBg="1"/>
      <p:bldP spid="46" grpId="0" animBg="1"/>
      <p:bldP spid="4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911343" y="8417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753802" y="461352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028594" y="296445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939898" y="37868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428836" y="23061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176754" y="31483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734354" y="37853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226000" y="2344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211507" y="149929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007979" y="10765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340326" y="14546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107618" y="31575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716676" y="38233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111110" y="46363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22274" y="38233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2651" y="2920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761635" y="413122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554741" y="15815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858000" y="3012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4685721" y="101636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191842" y="581639"/>
            <a:ext cx="1947355" cy="202144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88117" y="2927410"/>
            <a:ext cx="1947355" cy="202144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rot="16200000">
            <a:off x="4591839" y="154018"/>
            <a:ext cx="1947355" cy="202144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 rot="16200000">
            <a:off x="2851870" y="2146829"/>
            <a:ext cx="1947355" cy="202144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506500" y="2056627"/>
            <a:ext cx="1947355" cy="202144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28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3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45" grpId="0" animBg="1"/>
      <p:bldP spid="57" grpId="0" animBg="1"/>
      <p:bldP spid="60" grpId="0" animBg="1"/>
      <p:bldP spid="43" grpId="0" animBg="1"/>
      <p:bldP spid="43" grpId="1" animBg="1"/>
      <p:bldP spid="44" grpId="0" animBg="1"/>
      <p:bldP spid="44" grpId="1" animBg="1"/>
      <p:bldP spid="46" grpId="0" animBg="1"/>
      <p:bldP spid="46" grpId="1" animBg="1"/>
      <p:bldP spid="47" grpId="0" animBg="1"/>
      <p:bldP spid="47" grpId="1" animBg="1"/>
      <p:bldP spid="31" grpId="0" animBg="1"/>
      <p:bldP spid="3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361795" y="3376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406424" y="54449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628225" y="32123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193462" y="43144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907030" y="28715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415384" y="48280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017643" y="22412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685108" y="14423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823030" y="13405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021189" y="13189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930628" y="31480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154310" y="42516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543044" y="41319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882402" y="18736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2651" y="28430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651765" y="48228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271214" y="21991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155526" y="24953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750731" y="13647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161005" y="39974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967692" y="32123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494284" y="21031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919313" y="89854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441167" y="347938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721154" y="95703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7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38" grpId="0" animBg="1"/>
      <p:bldP spid="40" grpId="0" animBg="1"/>
      <p:bldP spid="45" grpId="0" animBg="1"/>
      <p:bldP spid="57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838503" y="35039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903559" y="59021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702825" y="22852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121469" y="35038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783982" y="17674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121469" y="27412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783982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463092" y="47676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952495" y="23061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665090" y="13387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2770538" y="41482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874893" y="45275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52400" y="11210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433984" y="3012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615972" y="447786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759118" y="30537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52400" y="53379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874893" y="12591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998459" y="32662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4763957" y="54647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634094" y="51479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538395" y="61272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919214" y="22090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202521" y="11937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265426" y="50100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773780" y="55927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3783982" y="37189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3710875" y="26848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6773780" y="42303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1369694" y="53379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7628147" y="50844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7309910" y="29381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7309910" y="217564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8140936" y="17405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8186900" y="27006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193567" y="2009953"/>
            <a:ext cx="2175955" cy="22587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64196" y="4266017"/>
            <a:ext cx="2175955" cy="22587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3054471" y="245887"/>
            <a:ext cx="2175955" cy="22587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rot="16200000">
            <a:off x="3204359" y="4361017"/>
            <a:ext cx="2175955" cy="22587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 rot="16200000">
            <a:off x="4438020" y="2100102"/>
            <a:ext cx="2175955" cy="22587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 rot="16200000">
            <a:off x="6092391" y="4038684"/>
            <a:ext cx="2175955" cy="22587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32501" y="31552"/>
            <a:ext cx="2175955" cy="22587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 rot="16200000">
            <a:off x="6684423" y="1540645"/>
            <a:ext cx="2175955" cy="22587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3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4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3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4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8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9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3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4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49" grpId="0" animBg="1"/>
      <p:bldP spid="52" grpId="0" animBg="1"/>
      <p:bldP spid="53" grpId="0" animBg="1"/>
      <p:bldP spid="54" grpId="0" animBg="1"/>
      <p:bldP spid="55" grpId="0" animBg="1"/>
      <p:bldP spid="28" grpId="0" animBg="1"/>
      <p:bldP spid="32" grpId="0" animBg="1"/>
      <p:bldP spid="33" grpId="0" animBg="1"/>
      <p:bldP spid="34" grpId="0" animBg="1"/>
      <p:bldP spid="37" grpId="0" animBg="1"/>
      <p:bldP spid="38" grpId="0" animBg="1"/>
      <p:bldP spid="40" grpId="0" animBg="1"/>
      <p:bldP spid="45" grpId="0" animBg="1"/>
      <p:bldP spid="50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4" grpId="0" animBg="1"/>
      <p:bldP spid="61" grpId="0" animBg="1"/>
      <p:bldP spid="62" grpId="0" animBg="1"/>
      <p:bldP spid="63" grpId="0" animBg="1"/>
      <p:bldP spid="65" grpId="0" animBg="1"/>
      <p:bldP spid="44" grpId="0" animBg="1"/>
      <p:bldP spid="44" grpId="1" animBg="1"/>
      <p:bldP spid="30" grpId="0" animBg="1"/>
      <p:bldP spid="30" grpId="1" animBg="1"/>
      <p:bldP spid="31" grpId="0" animBg="1"/>
      <p:bldP spid="31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3" grpId="0" animBg="1"/>
      <p:bldP spid="43" grpId="1" animBg="1"/>
      <p:bldP spid="51" grpId="0" animBg="1"/>
      <p:bldP spid="51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3248</TotalTime>
  <Words>217</Words>
  <Application>Microsoft Office PowerPoint</Application>
  <PresentationFormat>Экран (4:3)</PresentationFormat>
  <Paragraphs>57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44</cp:revision>
  <dcterms:created xsi:type="dcterms:W3CDTF">2017-02-07T01:35:55Z</dcterms:created>
  <dcterms:modified xsi:type="dcterms:W3CDTF">2021-08-14T12:36:53Z</dcterms:modified>
</cp:coreProperties>
</file>