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1" r:id="rId3"/>
    <p:sldId id="272" r:id="rId4"/>
    <p:sldId id="281" r:id="rId5"/>
    <p:sldId id="284" r:id="rId6"/>
    <p:sldId id="285" r:id="rId7"/>
    <p:sldId id="274" r:id="rId8"/>
    <p:sldId id="286" r:id="rId9"/>
    <p:sldId id="276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6602" y="1676400"/>
            <a:ext cx="797083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/>
              <a:t>Часть</a:t>
            </a:r>
            <a:r>
              <a:rPr lang="en-US" sz="4000" b="1"/>
              <a:t> </a:t>
            </a:r>
            <a:r>
              <a:rPr lang="en-US" sz="4000" b="1" dirty="0"/>
              <a:t>5.1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собраны тучки с двумя цветами. Помните: под тучками </a:t>
            </a:r>
            <a:r>
              <a:rPr lang="ru-RU" sz="2000" b="1" u="sng" dirty="0"/>
              <a:t>разных</a:t>
            </a:r>
          </a:p>
          <a:p>
            <a:pPr algn="ctr"/>
            <a:r>
              <a:rPr lang="ru-RU" sz="2000" b="1" u="sng" dirty="0"/>
              <a:t>цветов – разное количество точек</a:t>
            </a:r>
            <a:r>
              <a:rPr lang="ru-RU" sz="2000" b="1" dirty="0"/>
              <a:t>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829" y="1676400"/>
            <a:ext cx="865038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5.1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2-Color Splats! </a:t>
            </a:r>
          </a:p>
          <a:p>
            <a:pPr algn="ctr"/>
            <a:r>
              <a:rPr lang="en-US" sz="2000" b="1" dirty="0"/>
              <a:t>Remember:  Splats that are </a:t>
            </a:r>
            <a:r>
              <a:rPr lang="en-US" sz="2000" b="1" i="1" u="sng" dirty="0"/>
              <a:t>different colors must be covering different numbers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7560898" y="25501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098591" y="36246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129832" y="36679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987429" y="53053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22256" y="26881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46693" y="22901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414229" y="26881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206084" y="45789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153251" y="36789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638186" y="16360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246693" y="5473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6316208" y="16181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317695" y="5479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066597" y="45647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ular Callout 31"/>
          <p:cNvSpPr/>
          <p:nvPr/>
        </p:nvSpPr>
        <p:spPr>
          <a:xfrm>
            <a:off x="381000" y="843715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1676400"/>
            <a:ext cx="3581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Эти тучки разных цветов. Под тучками разного цвета разное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7" name="Rectangular Callout 36"/>
          <p:cNvSpPr/>
          <p:nvPr/>
        </p:nvSpPr>
        <p:spPr>
          <a:xfrm>
            <a:off x="380999" y="2443915"/>
            <a:ext cx="3680209" cy="18994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точек </a:t>
            </a:r>
            <a:r>
              <a:rPr lang="ru-RU" b="1" u="sng" dirty="0">
                <a:solidFill>
                  <a:schemeClr val="tx1"/>
                </a:solidFill>
              </a:rPr>
              <a:t>может быть </a:t>
            </a:r>
            <a:r>
              <a:rPr lang="ru-RU" b="1" dirty="0">
                <a:solidFill>
                  <a:schemeClr val="tx1"/>
                </a:solidFill>
              </a:rPr>
              <a:t>под зеленой тучкой? Сколько точек может быть под желтой тучкой? Какие комбинации точек возможны?</a:t>
            </a:r>
            <a:endParaRPr lang="en-US" b="1" u="sng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0" name="Rectangular Callout 39"/>
          <p:cNvSpPr/>
          <p:nvPr/>
        </p:nvSpPr>
        <p:spPr>
          <a:xfrm>
            <a:off x="381000" y="4191000"/>
            <a:ext cx="2057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точек под другой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343078" y="2667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051375" y="329692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ular Callout 37"/>
          <p:cNvSpPr/>
          <p:nvPr/>
        </p:nvSpPr>
        <p:spPr>
          <a:xfrm>
            <a:off x="381000" y="3505200"/>
            <a:ext cx="2057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Давай посмотрим сколько точек под одной из тучек.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5" name="Rectangular Callout 44"/>
          <p:cNvSpPr/>
          <p:nvPr/>
        </p:nvSpPr>
        <p:spPr>
          <a:xfrm>
            <a:off x="381000" y="323359"/>
            <a:ext cx="2057400" cy="972041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синих точек ты видишь?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73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28" grpId="0" animBg="1"/>
      <p:bldP spid="30" grpId="0" animBg="1"/>
      <p:bldP spid="31" grpId="0" animBg="1"/>
      <p:bldP spid="32" grpId="0" animBg="1"/>
      <p:bldP spid="34" grpId="0" animBg="1"/>
      <p:bldP spid="37" grpId="0" animBg="1"/>
      <p:bldP spid="40" grpId="0" animBg="1"/>
      <p:bldP spid="43" grpId="0" animBg="1"/>
      <p:bldP spid="43" grpId="1" animBg="1"/>
      <p:bldP spid="44" grpId="0" animBg="1"/>
      <p:bldP spid="44" grpId="1" animBg="1"/>
      <p:bldP spid="38" grpId="0" animBg="1"/>
      <p:bldP spid="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667000" y="11940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193462" y="31344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683013" y="24002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193462" y="492304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509289" y="42516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763466" y="16755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841479" y="241974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084118" y="34297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412823" y="23445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402612" y="43316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672540" y="89854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249715" y="292402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2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5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17573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228690" y="30930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861966" y="318812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629678" y="22787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742561" y="40741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090422" y="20696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107618" y="28388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271750" y="35658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232193" y="30141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825597" y="20816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788682" y="11990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951936" y="20696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064904" y="2539503"/>
            <a:ext cx="3148439" cy="32682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631894" y="1614591"/>
            <a:ext cx="3148439" cy="32682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8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0" grpId="0" animBg="1"/>
      <p:bldP spid="23" grpId="0" animBg="1"/>
      <p:bldP spid="39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17573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520240" y="34891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751573" y="344434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571067" y="23810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572000" y="36371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920338" y="25945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685108" y="14423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894258" y="14423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361795" y="36371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197616" y="45547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571067" y="38913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130770" y="23403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700765" y="462886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282771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266786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131751" y="2042021"/>
            <a:ext cx="3148439" cy="32682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685708" y="1001146"/>
            <a:ext cx="3148439" cy="32682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33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11886" y="17071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520240" y="34891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01224" y="31189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114351" y="266786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685108" y="40463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317823" y="27187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685108" y="14423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271105" y="17267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361795" y="36371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197616" y="45547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571067" y="38913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954512" y="266786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247876" y="14796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08125" y="27338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958677" y="-32110"/>
            <a:ext cx="3148439" cy="32682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523860" y="2389122"/>
            <a:ext cx="3148439" cy="32682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25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30980" y="634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004693" y="46135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430931" y="40995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722750" y="21838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226369" y="36503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640081" y="40774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674319" y="634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685108" y="14423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148435" y="16755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222375" y="22412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154310" y="3143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522626" y="43695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496339" y="16965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331320" y="27578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722750" y="82865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982339" y="43097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773502" y="27495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897191" y="330778"/>
            <a:ext cx="3535034" cy="366952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072157" y="2326364"/>
            <a:ext cx="3535034" cy="366952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70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32" grpId="0" animBg="1"/>
      <p:bldP spid="33" grpId="0" animBg="1"/>
      <p:bldP spid="45" grpId="0" animBg="1"/>
      <p:bldP spid="57" grpId="0" animBg="1"/>
      <p:bldP spid="60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865600" y="5744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809469" y="42385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772400" y="44926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585497" y="26231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331320" y="51054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801935" y="14301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882900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317823" y="27495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786317" y="30037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785128" y="15829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384512" y="37836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058101" y="13253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547758" y="38719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773502" y="27495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98084" y="2599417"/>
            <a:ext cx="3535034" cy="366952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125349" y="954779"/>
            <a:ext cx="3535034" cy="366952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6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20" grpId="0" animBg="1"/>
      <p:bldP spid="23" grpId="0" animBg="1"/>
      <p:bldP spid="24" grpId="0" animBg="1"/>
      <p:bldP spid="27" grpId="0" animBg="1"/>
      <p:bldP spid="42" grpId="0" animBg="1"/>
      <p:bldP spid="52" grpId="0" animBg="1"/>
      <p:bldP spid="53" grpId="0" animBg="1"/>
      <p:bldP spid="54" grpId="0" animBg="1"/>
      <p:bldP spid="32" grpId="0" animBg="1"/>
      <p:bldP spid="33" grpId="0" animBg="1"/>
      <p:bldP spid="45" grpId="0" animBg="1"/>
      <p:bldP spid="57" grpId="0" animBg="1"/>
      <p:bldP spid="60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361795" y="3376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996739" y="34297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321581" y="43316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179379" y="22340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321581" y="31238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017643" y="9129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303174" y="16965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402612" y="21031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00338" y="21031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481253" y="30921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154310" y="42516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220516" y="44805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735430" y="12165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2651" y="28430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012575" y="5918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146619" y="20485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54515" y="42516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402612" y="36696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641212" y="44805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123244" y="27578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492129" y="10863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24990" y="117170"/>
            <a:ext cx="3686955" cy="382723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068026" y="2418056"/>
            <a:ext cx="3686955" cy="382723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2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0" grpId="0" animBg="1"/>
      <p:bldP spid="23" grpId="0" animBg="1"/>
      <p:bldP spid="24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8" grpId="0" animBg="1"/>
      <p:bldP spid="40" grpId="0" animBg="1"/>
      <p:bldP spid="45" grpId="0" animBg="1"/>
      <p:bldP spid="56" grpId="0" animBg="1"/>
      <p:bldP spid="57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4192</TotalTime>
  <Words>187</Words>
  <Application>Microsoft Office PowerPoint</Application>
  <PresentationFormat>Экран (4:3)</PresentationFormat>
  <Paragraphs>47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43</cp:revision>
  <dcterms:created xsi:type="dcterms:W3CDTF">2017-02-07T01:35:55Z</dcterms:created>
  <dcterms:modified xsi:type="dcterms:W3CDTF">2021-08-14T12:14:46Z</dcterms:modified>
</cp:coreProperties>
</file>