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1" r:id="rId3"/>
    <p:sldId id="272" r:id="rId4"/>
    <p:sldId id="274" r:id="rId5"/>
    <p:sldId id="282" r:id="rId6"/>
    <p:sldId id="285" r:id="rId7"/>
    <p:sldId id="289" r:id="rId8"/>
    <p:sldId id="290" r:id="rId9"/>
    <p:sldId id="286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6600" y="1676400"/>
            <a:ext cx="797083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</a:t>
            </a:r>
            <a:r>
              <a:rPr lang="en-US" sz="4000" b="1"/>
              <a:t> </a:t>
            </a:r>
            <a:r>
              <a:rPr lang="en-US" sz="4000" b="1" dirty="0"/>
              <a:t>5.2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цветами. Помните: под тучками </a:t>
            </a:r>
            <a:r>
              <a:rPr lang="ru-RU" sz="2000" b="1" u="sng" dirty="0"/>
              <a:t>разных</a:t>
            </a:r>
          </a:p>
          <a:p>
            <a:pPr algn="ctr"/>
            <a:r>
              <a:rPr lang="ru-RU" sz="2000" b="1" u="sng" dirty="0"/>
              <a:t>цветов – разное количество точек</a:t>
            </a:r>
            <a:r>
              <a:rPr lang="ru-RU" sz="2000" b="1" dirty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5.2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8" name="Oval 17"/>
          <p:cNvSpPr/>
          <p:nvPr/>
        </p:nvSpPr>
        <p:spPr>
          <a:xfrm>
            <a:off x="5098591" y="3624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29832" y="3667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22256" y="2688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414229" y="2688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06084" y="4578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53251" y="36789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38186" y="16360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246693" y="5473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316208" y="16181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317695" y="5479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585223" y="12753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84371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1676400"/>
            <a:ext cx="3581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цветов. Под тучками разного цвета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1000" y="2514600"/>
            <a:ext cx="3581400" cy="16002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</a:t>
            </a:r>
            <a:r>
              <a:rPr lang="ru-RU" b="1" u="sng" dirty="0">
                <a:solidFill>
                  <a:schemeClr val="tx1"/>
                </a:solidFill>
              </a:rPr>
              <a:t>может быть </a:t>
            </a:r>
            <a:r>
              <a:rPr lang="ru-RU" b="1" dirty="0">
                <a:solidFill>
                  <a:schemeClr val="tx1"/>
                </a:solidFill>
              </a:rPr>
              <a:t>под зеленой тучкой? Сколько точек может быть под желтой тучкой? Какие комбинации точек возможны?</a:t>
            </a:r>
            <a:endParaRPr lang="en-US" b="1" u="sng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1910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под другой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1000" y="3505200"/>
            <a:ext cx="22860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 посмотрим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81000" y="323359"/>
            <a:ext cx="2057400" cy="97204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синих точек ты видишь?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6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8" grpId="0" animBg="1"/>
      <p:bldP spid="19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37" grpId="0" animBg="1"/>
      <p:bldP spid="40" grpId="0" animBg="1"/>
      <p:bldP spid="38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305854" y="1803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386010" y="34051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42336" y="16381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492901" y="2479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696513" y="35294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386010" y="22779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906828" y="35497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452619" y="73890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91025" y="212175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23" grpId="0" animBg="1"/>
      <p:bldP spid="27" grpId="0" animBg="1"/>
      <p:bldP spid="41" grpId="0" animBg="1"/>
      <p:bldP spid="42" grpId="0" animBg="1"/>
      <p:bldP spid="32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822580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148435" y="27131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54738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086600" y="32075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463092" y="15831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940156" y="16672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568403" y="2861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385881" y="42426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820466" y="44619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906828" y="39560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566289" y="34039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946752" y="30871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201133" y="42468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193395" y="16938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92488" y="2674195"/>
            <a:ext cx="3136717" cy="32560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769158" y="1436470"/>
            <a:ext cx="3136717" cy="32560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0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23" grpId="0" animBg="1"/>
      <p:bldP spid="24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106327" y="6396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016485" y="2085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646643" y="4771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176754" y="29523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61815" y="46223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17823" y="2099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98474" y="15645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67100" y="55608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770031" y="40203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123035" y="38431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012772" y="35889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14681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2651" y="2843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833193" y="54916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989829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477140" y="66530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06331" y="323626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64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3" grpId="0" animBg="1"/>
      <p:bldP spid="24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507731" y="18629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063646" y="25590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14396" y="37746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231994" y="33739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770020" y="38744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37478" y="21394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291882" y="26477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28600" y="34696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507731" y="45858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520240" y="33660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314768" y="23936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196790" y="17308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280632" y="42321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253554" y="30913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80253" y="19507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477958" y="37238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407554" y="28223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202683" y="45058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8021600" y="36751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915908" y="16897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6084" y="1476203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81570" y="1364858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1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4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528014" y="13136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280655" y="25105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35197" y="53864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51538" y="31197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723640" y="35848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264046" y="38390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24326" y="48441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528014" y="42374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42929" y="33307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615972" y="23048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44992" y="16122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037705" y="41146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524000" y="35848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019660" y="22391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723640" y="47405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661731" y="30189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523457" y="48661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719867" y="23048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343170" y="258463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535438" y="2692177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8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189752" y="17291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562128" y="29012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93159" y="25215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348580" y="37290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264046" y="38390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347588" y="46119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264976" y="38435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850485" y="34096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936992" y="26301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48580" y="15372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291882" y="39179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609573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019660" y="22391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723640" y="47405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661731" y="30189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947336" y="48879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755692" y="15372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677450" y="1740162"/>
            <a:ext cx="3027438" cy="31426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39628" y="1241917"/>
            <a:ext cx="3027438" cy="31426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20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08854" y="12216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004908" y="50838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020552" y="56461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685108" y="22865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54738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144297" y="43316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39285" y="11576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017347" y="26195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63031" y="38233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722750" y="4077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147478" y="27290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65316" y="27434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271524" y="50633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959288" y="2843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82771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265316" y="55255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385376" y="20479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61005" y="3997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133815" y="12627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193462" y="32517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755615" y="772438"/>
            <a:ext cx="3866499" cy="401360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975348" y="2324869"/>
            <a:ext cx="3866499" cy="401360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9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4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4192</TotalTime>
  <Words>187</Words>
  <Application>Microsoft Office PowerPoint</Application>
  <PresentationFormat>Экран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45</cp:revision>
  <dcterms:created xsi:type="dcterms:W3CDTF">2017-02-07T01:35:55Z</dcterms:created>
  <dcterms:modified xsi:type="dcterms:W3CDTF">2021-08-14T12:14:55Z</dcterms:modified>
</cp:coreProperties>
</file>