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1" r:id="rId3"/>
    <p:sldId id="282" r:id="rId4"/>
    <p:sldId id="283" r:id="rId5"/>
    <p:sldId id="284" r:id="rId6"/>
    <p:sldId id="285" r:id="rId7"/>
    <p:sldId id="288" r:id="rId8"/>
    <p:sldId id="286" r:id="rId9"/>
    <p:sldId id="28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6600" y="1676400"/>
            <a:ext cx="797083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 </a:t>
            </a:r>
            <a:r>
              <a:rPr lang="en-US" sz="4000" b="1"/>
              <a:t>5.5</a:t>
            </a:r>
            <a:endParaRPr lang="en-US" sz="4000" b="1" dirty="0"/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цветами. Помните: под тучками </a:t>
            </a:r>
            <a:r>
              <a:rPr lang="ru-RU" sz="2000" b="1" u="sng" dirty="0"/>
              <a:t>разных</a:t>
            </a:r>
          </a:p>
          <a:p>
            <a:pPr algn="ctr"/>
            <a:r>
              <a:rPr lang="ru-RU" sz="2000" b="1" u="sng" dirty="0"/>
              <a:t>цветов – разное количество точек</a:t>
            </a:r>
            <a:r>
              <a:rPr lang="ru-RU" sz="2000" b="1" dirty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5.5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9" name="Oval 18"/>
          <p:cNvSpPr/>
          <p:nvPr/>
        </p:nvSpPr>
        <p:spPr>
          <a:xfrm>
            <a:off x="6294865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8339" y="34097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061248" y="3505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87429" y="35104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38186" y="16360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316208" y="16181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513966" y="11866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84371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1676400"/>
            <a:ext cx="3581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цветов. Под тучками разного цвета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438400"/>
            <a:ext cx="3581400" cy="1676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</a:t>
            </a:r>
            <a:r>
              <a:rPr lang="ru-RU" b="1" u="sng" dirty="0">
                <a:solidFill>
                  <a:schemeClr val="tx1"/>
                </a:solidFill>
              </a:rPr>
              <a:t>может быть </a:t>
            </a:r>
            <a:r>
              <a:rPr lang="ru-RU" b="1" dirty="0">
                <a:solidFill>
                  <a:schemeClr val="tx1"/>
                </a:solidFill>
              </a:rPr>
              <a:t>под зеленой тучкой? Сколько точек может быть под желтой тучкой? Какие комбинации точек возможны?</a:t>
            </a:r>
            <a:endParaRPr lang="en-US" b="1" u="sng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191000"/>
            <a:ext cx="2057400" cy="1143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под другой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35052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 посмотрим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81000" y="323359"/>
            <a:ext cx="1963848" cy="9720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синих точек ты видишь?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2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9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28" grpId="0" animBg="1"/>
      <p:bldP spid="30" grpId="0" animBg="1"/>
      <p:bldP spid="32" grpId="0" animBg="1"/>
      <p:bldP spid="34" grpId="0" animBg="1"/>
      <p:bldP spid="37" grpId="0" animBg="1"/>
      <p:bldP spid="40" grpId="0" animBg="1"/>
      <p:bldP spid="38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17573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28690" y="3093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861966" y="31881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629678" y="22787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42561" y="40741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090422" y="20696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951936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71750" y="3565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924768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25597" y="20816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88682" y="11990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01858" y="18627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064904" y="2539503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31894" y="1614591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4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30980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04693" y="46135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30931" y="40995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22750" y="2183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226369" y="36503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222375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54310" y="3143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522626" y="43695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496339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31320" y="2757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22750" y="8286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773502" y="27495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97191" y="330778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072157" y="2326364"/>
            <a:ext cx="3535034" cy="36695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9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32" grpId="0" animBg="1"/>
      <p:bldP spid="33" grpId="0" animBg="1"/>
      <p:bldP spid="45" grpId="0" animBg="1"/>
      <p:bldP spid="6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72597" y="9810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982231" y="1143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90120" y="4771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524839" y="29557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17823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98474" y="15645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767100" y="55608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017950" y="42631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526774" y="42631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58410" y="40089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526774" y="30063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248585" y="3514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833193" y="54916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989829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477140" y="66530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84786" y="223046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3" grpId="0" animBg="1"/>
      <p:bldP spid="24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507731" y="1862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63646" y="25590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14396" y="37746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31994" y="33739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770020" y="38744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37478" y="21394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291882" y="26477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28600" y="34696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507731" y="45858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520240" y="33660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028594" y="24812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196790" y="17308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80632" y="42321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99377" y="28132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25322" y="16310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77958" y="37238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407554" y="28223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02683" y="4505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024197" y="2568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915908" y="16897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6084" y="1476203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81570" y="1364858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7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12101" y="21966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280655" y="25105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35197" y="53864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51538" y="3119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723640" y="3584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264046" y="38390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24326" y="48441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528014" y="4237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42929" y="33307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037705" y="41146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524000" y="3584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189425" y="17165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723640" y="4740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661731" y="3018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523457" y="48661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719867" y="23048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43170" y="258463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35438" y="2692177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2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15972" y="12311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849239" y="17394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40375" y="29729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605997" y="27904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685108" y="43996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317823" y="2718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39285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71105" y="17267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653496" y="34813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97616" y="45547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71067" y="3891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88061" y="12053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37114" y="31287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87631" y="62415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64068" y="2765554"/>
            <a:ext cx="3148439" cy="32682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8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559468" y="27771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77408" y="325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08974" y="35204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70232" y="1924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477958" y="6629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193462" y="46312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22453" y="10668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04575" y="16315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624676" y="13210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630212" y="56136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70149" y="42474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095366" y="41419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364855" y="23646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780411" y="30132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28594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76451" y="21669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574089" y="3097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77408" y="9171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051114" y="21399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915908" y="36055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239241" y="43960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803409" y="3599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942392" y="17328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73280" y="2651293"/>
            <a:ext cx="3838798" cy="398485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49959" y="1352445"/>
            <a:ext cx="3838798" cy="398485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8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4449</TotalTime>
  <Words>187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50</cp:revision>
  <dcterms:created xsi:type="dcterms:W3CDTF">2017-02-07T01:35:55Z</dcterms:created>
  <dcterms:modified xsi:type="dcterms:W3CDTF">2021-08-14T12:15:03Z</dcterms:modified>
</cp:coreProperties>
</file>