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7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0544" y="1676400"/>
            <a:ext cx="804297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/>
              <a:t>Тучка</a:t>
            </a:r>
            <a:r>
              <a:rPr lang="en-US" sz="13800" b="1" dirty="0"/>
              <a:t>!</a:t>
            </a:r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6.1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собраны тучки с двумя цветами! Помните: под тучками разных </a:t>
            </a:r>
          </a:p>
          <a:p>
            <a:pPr algn="ctr"/>
            <a:r>
              <a:rPr lang="ru-RU" sz="2000" b="1" dirty="0"/>
              <a:t>цветов – разное количество точек.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6829" y="1676400"/>
            <a:ext cx="8650381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6.1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2-Color Splats! </a:t>
            </a:r>
          </a:p>
          <a:p>
            <a:pPr algn="ctr"/>
            <a:r>
              <a:rPr lang="en-US" sz="2000" b="1" dirty="0"/>
              <a:t>Remember:  Splats that are </a:t>
            </a:r>
            <a:r>
              <a:rPr lang="en-US" sz="2000" b="1" i="1" u="sng" dirty="0"/>
              <a:t>different colors must be covering different numbers</a:t>
            </a:r>
            <a:r>
              <a:rPr lang="en-US" sz="2000" b="1" dirty="0"/>
              <a:t>.</a:t>
            </a:r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ular Callout 23"/>
          <p:cNvSpPr/>
          <p:nvPr/>
        </p:nvSpPr>
        <p:spPr>
          <a:xfrm>
            <a:off x="381000" y="323359"/>
            <a:ext cx="1963848" cy="85990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487329" y="6356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545010" y="336644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185930" y="423214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458961" y="245300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185930" y="53953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705403" y="24364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5802874" y="15145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7602643" y="19446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622634" y="327241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141050" y="42531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5294520" y="48870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874364" y="25273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4368457" y="520317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518011" y="159118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396245" y="42516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ular Callout 24"/>
          <p:cNvSpPr/>
          <p:nvPr/>
        </p:nvSpPr>
        <p:spPr>
          <a:xfrm>
            <a:off x="381000" y="968890"/>
            <a:ext cx="3008550" cy="15584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Общего количества точек мы не видим. Несколько точек скрыто под зеленой тучкой, еще несколько – под </a:t>
            </a:r>
            <a:r>
              <a:rPr lang="ru-RU" b="1" dirty="0" err="1">
                <a:solidFill>
                  <a:schemeClr val="tx1"/>
                </a:solidFill>
              </a:rPr>
              <a:t>под</a:t>
            </a:r>
            <a:r>
              <a:rPr lang="ru-RU" b="1" dirty="0">
                <a:solidFill>
                  <a:schemeClr val="tx1"/>
                </a:solidFill>
              </a:rPr>
              <a:t> желтой.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381000" y="2022915"/>
            <a:ext cx="3008550" cy="13298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Эти тучки разных цветов, значит под ними разное количество точек.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ectangular Callout 27"/>
          <p:cNvSpPr/>
          <p:nvPr/>
        </p:nvSpPr>
        <p:spPr>
          <a:xfrm>
            <a:off x="380998" y="3165915"/>
            <a:ext cx="3493365" cy="1558485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всего точек может быть на картинке? Какие есть возможные варианты? Какая связь/закономерность есть между ними?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3505200"/>
            <a:ext cx="234602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сколько точек под одной из тучек.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 rot="16200000">
            <a:off x="4818471" y="111972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192644" y="388654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ular Callout 30"/>
          <p:cNvSpPr/>
          <p:nvPr/>
        </p:nvSpPr>
        <p:spPr>
          <a:xfrm>
            <a:off x="381000" y="4191000"/>
            <a:ext cx="2057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Сколько точек точно </a:t>
            </a:r>
            <a:r>
              <a:rPr lang="ru-RU" b="1" u="sng" dirty="0">
                <a:solidFill>
                  <a:schemeClr val="tx1"/>
                </a:solidFill>
              </a:rPr>
              <a:t>не может быть</a:t>
            </a:r>
            <a:r>
              <a:rPr lang="ru-RU" b="1" dirty="0">
                <a:solidFill>
                  <a:schemeClr val="tx1"/>
                </a:solidFill>
              </a:rPr>
              <a:t> на картинке?</a:t>
            </a:r>
            <a:endParaRPr lang="en-US" b="1" u="sng" dirty="0">
              <a:solidFill>
                <a:schemeClr val="tx1"/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380999" y="4635424"/>
            <a:ext cx="2450931" cy="1344561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Теперь нам известно общее количество точек. Сколько точек скрыто под тучкой?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32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25" grpId="0" animBg="1"/>
      <p:bldP spid="26" grpId="0" animBg="1"/>
      <p:bldP spid="28" grpId="0" animBg="1"/>
      <p:bldP spid="30" grpId="0" animBg="1"/>
      <p:bldP spid="43" grpId="0" animBg="1"/>
      <p:bldP spid="43" grpId="1" animBg="1"/>
      <p:bldP spid="44" grpId="0" animBg="1"/>
      <p:bldP spid="44" grpId="1" animBg="1"/>
      <p:bldP spid="31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4333927" y="123082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032009" y="45374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23320" y="4296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26177" y="32177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84421" y="49838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970816" y="236204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135186" y="228600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855860" y="410723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510028" y="359888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701000" y="309052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809848" y="29206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648479" y="185369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27096" y="163640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693868" y="176748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149632" y="445040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428418" y="3174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057804" y="204257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1544986" y="37835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3254981" y="38006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368705" y="293082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508759" y="28341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301933" y="2499333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01684" y="205019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39" grpId="0" animBg="1"/>
      <p:bldP spid="41" grpId="0" animBg="1"/>
      <p:bldP spid="42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094663" y="220628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032009" y="45374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23320" y="4296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643604" y="41459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84421" y="49838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572000" y="19521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826177" y="317482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292283" y="414593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864266" y="348895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27095" y="271169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202222" y="9254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032009" y="45374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23320" y="4296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826177" y="321771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84421" y="498385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8106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03656" y="14338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462067" y="237001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291218" y="44754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3371005" y="407095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625182" y="304405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606272" y="35874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813758" y="301803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372620" y="21078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6600" y="333330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627096" y="1636409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9426" y="302915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202222" y="9254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820321" y="331837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11632" y="307783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140046" y="263713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72733" y="376476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5826418" y="2114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03656" y="14338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250379" y="11509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4140046" y="382672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481778" y="420811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725843" y="213831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080595" y="283075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3051774" y="427311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1990132" y="306419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6874912" y="211421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948045" y="339455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108636" y="2800470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897738" y="1810066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24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371178" y="16868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319907" y="358618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397594" y="281586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034693" y="26225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889240" y="18616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319907" y="186166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154429" y="400623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798076" y="3070042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083187" y="262256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1052552" y="259858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106013" y="231842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20" grpId="0" animBg="1"/>
      <p:bldP spid="23" grpId="0" animBg="1"/>
      <p:bldP spid="39" grpId="0" animBg="1"/>
      <p:bldP spid="41" grpId="0" animBg="1"/>
      <p:bldP spid="42" grpId="0" animBg="1"/>
      <p:bldP spid="32" grpId="0" animBg="1"/>
      <p:bldP spid="45" grpId="0" animBg="1"/>
      <p:bldP spid="57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3202222" y="92547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852715" y="40312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144026" y="379069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646883" y="2711488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805127" y="447762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858812" y="2827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803656" y="14338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5878539" y="1915546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3719093" y="418262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4770070" y="3907830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2159331" y="2979594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515893" y="2683343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693868" y="3676401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670038" y="1942179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7907306" y="282707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3670038" y="3191697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066800" y="3631735"/>
            <a:ext cx="508354" cy="50835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705937" y="2292404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5930132" y="2522931"/>
            <a:ext cx="2712107" cy="281529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0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5" grpId="0" animBg="1"/>
      <p:bldP spid="3" grpId="0" animBg="1"/>
      <p:bldP spid="19" grpId="0" animBg="1"/>
      <p:bldP spid="20" grpId="0" animBg="1"/>
      <p:bldP spid="23" grpId="0" animBg="1"/>
      <p:bldP spid="27" grpId="0" animBg="1"/>
      <p:bldP spid="39" grpId="0" animBg="1"/>
      <p:bldP spid="41" grpId="0" animBg="1"/>
      <p:bldP spid="42" grpId="0" animBg="1"/>
      <p:bldP spid="53" grpId="0" animBg="1"/>
      <p:bldP spid="54" grpId="0" animBg="1"/>
      <p:bldP spid="55" grpId="0" animBg="1"/>
      <p:bldP spid="32" grpId="0" animBg="1"/>
      <p:bldP spid="37" grpId="0" animBg="1"/>
      <p:bldP spid="45" grpId="0" animBg="1"/>
      <p:bldP spid="57" grpId="0" animBg="1"/>
      <p:bldP spid="24" grpId="0" animBg="1"/>
      <p:bldP spid="25" grpId="0" animBg="1"/>
      <p:bldP spid="43" grpId="0" animBg="1"/>
      <p:bldP spid="43" grpId="1" animBg="1"/>
      <p:bldP spid="44" grpId="0" animBg="1"/>
      <p:bldP spid="4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5588</TotalTime>
  <Words>226</Words>
  <Application>Microsoft Office PowerPoint</Application>
  <PresentationFormat>Экран (4:3)</PresentationFormat>
  <Paragraphs>56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52</cp:revision>
  <dcterms:created xsi:type="dcterms:W3CDTF">2017-02-07T01:35:55Z</dcterms:created>
  <dcterms:modified xsi:type="dcterms:W3CDTF">2021-08-14T15:58:59Z</dcterms:modified>
</cp:coreProperties>
</file>