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90" r:id="rId3"/>
    <p:sldId id="288" r:id="rId4"/>
    <p:sldId id="285" r:id="rId5"/>
    <p:sldId id="286" r:id="rId6"/>
    <p:sldId id="283" r:id="rId7"/>
    <p:sldId id="289" r:id="rId8"/>
    <p:sldId id="284" r:id="rId9"/>
    <p:sldId id="287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0532" y="1676400"/>
            <a:ext cx="804297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/>
              <a:t>Часть</a:t>
            </a:r>
            <a:r>
              <a:rPr lang="en-US" sz="4000" b="1"/>
              <a:t> </a:t>
            </a:r>
            <a:r>
              <a:rPr lang="en-US" sz="4000" b="1" dirty="0"/>
              <a:t>6.3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собраны тучки с двумя цветами! Помните: под тучками разных </a:t>
            </a:r>
          </a:p>
          <a:p>
            <a:pPr algn="ctr"/>
            <a:r>
              <a:rPr lang="ru-RU" sz="2000" b="1" dirty="0"/>
              <a:t>цветов – разное количество точек.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829" y="1676400"/>
            <a:ext cx="865038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6.3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2-Color Splats! </a:t>
            </a:r>
          </a:p>
          <a:p>
            <a:pPr algn="ctr"/>
            <a:r>
              <a:rPr lang="en-US" sz="2000" b="1" dirty="0"/>
              <a:t>Remember:  Splats that are </a:t>
            </a:r>
            <a:r>
              <a:rPr lang="en-US" sz="2000" b="1" i="1" u="sng" dirty="0"/>
              <a:t>different colors must be covering different numbers</a:t>
            </a:r>
            <a:r>
              <a:rPr lang="en-US" sz="2000" b="1" dirty="0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ular Callout 23"/>
          <p:cNvSpPr/>
          <p:nvPr/>
        </p:nvSpPr>
        <p:spPr>
          <a:xfrm>
            <a:off x="381000" y="323359"/>
            <a:ext cx="1963848" cy="85990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487329" y="6356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133590" y="58804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185930" y="423214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909284" y="24715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185930" y="53953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739522" y="26575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802874" y="15145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739522" y="151760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702087" y="3174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294520" y="48870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874364" y="25273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368457" y="52031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518011" y="15911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130988" y="41000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ular Callout 24"/>
          <p:cNvSpPr/>
          <p:nvPr/>
        </p:nvSpPr>
        <p:spPr>
          <a:xfrm>
            <a:off x="381000" y="968890"/>
            <a:ext cx="3008550" cy="1636586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Общего количества точек мы не видим. Несколько точек скрыто под зеленой тучкой, еще несколько – под </a:t>
            </a:r>
            <a:r>
              <a:rPr lang="ru-RU" b="1" dirty="0" err="1">
                <a:solidFill>
                  <a:schemeClr val="tx1"/>
                </a:solidFill>
              </a:rPr>
              <a:t>под</a:t>
            </a:r>
            <a:r>
              <a:rPr lang="ru-RU" b="1" dirty="0">
                <a:solidFill>
                  <a:schemeClr val="tx1"/>
                </a:solidFill>
              </a:rPr>
              <a:t> желтой.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Rectangular Callout 25"/>
          <p:cNvSpPr/>
          <p:nvPr/>
        </p:nvSpPr>
        <p:spPr>
          <a:xfrm>
            <a:off x="381000" y="2022915"/>
            <a:ext cx="3008550" cy="132988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Эти тучки разных цветов, значит под ними разное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Rectangular Callout 27"/>
          <p:cNvSpPr/>
          <p:nvPr/>
        </p:nvSpPr>
        <p:spPr>
          <a:xfrm>
            <a:off x="380998" y="3087815"/>
            <a:ext cx="3493365" cy="1636586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 может быть на картинке? Какие есть возможные варианты? Какая связь/закономерность есть между ними?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3505200"/>
            <a:ext cx="23622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сколько точек под одной из тучек.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4191000"/>
            <a:ext cx="2057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точек точно </a:t>
            </a:r>
            <a:r>
              <a:rPr lang="ru-RU" b="1" u="sng" dirty="0">
                <a:solidFill>
                  <a:schemeClr val="tx1"/>
                </a:solidFill>
              </a:rPr>
              <a:t>не может быть</a:t>
            </a:r>
            <a:r>
              <a:rPr lang="ru-RU" b="1" dirty="0">
                <a:solidFill>
                  <a:schemeClr val="tx1"/>
                </a:solidFill>
              </a:rPr>
              <a:t> на картинке?</a:t>
            </a:r>
            <a:endParaRPr lang="en-US" b="1" u="sng" dirty="0">
              <a:solidFill>
                <a:schemeClr val="tx1"/>
              </a:solidFill>
            </a:endParaRPr>
          </a:p>
        </p:txBody>
      </p:sp>
      <p:sp>
        <p:nvSpPr>
          <p:cNvPr id="29" name="Rectangular Callout 28"/>
          <p:cNvSpPr/>
          <p:nvPr/>
        </p:nvSpPr>
        <p:spPr>
          <a:xfrm>
            <a:off x="381000" y="4608386"/>
            <a:ext cx="23622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Теперь нам известно общее количество точек. Сколько точек скрыто под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818471" y="111972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192644" y="388654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1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25" grpId="0" animBg="1"/>
      <p:bldP spid="26" grpId="0" animBg="1"/>
      <p:bldP spid="28" grpId="0" animBg="1"/>
      <p:bldP spid="30" grpId="0" animBg="1"/>
      <p:bldP spid="31" grpId="0" animBg="1"/>
      <p:bldP spid="29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285286" y="38472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574348" y="23737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97594" y="28158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4693" y="26225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319275" y="18092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319907" y="18616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526339" y="36742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6744248" y="35931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3187" y="26225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218295" y="133776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06013" y="231842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0" grpId="0" animBg="1"/>
      <p:bldP spid="23" grpId="0" animBg="1"/>
      <p:bldP spid="39" grpId="0" animBg="1"/>
      <p:bldP spid="41" grpId="0" animBg="1"/>
      <p:bldP spid="42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835207" y="36077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032009" y="45374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862595" y="19854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846529" y="29580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039677" y="50630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8106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921259" y="23555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057833" y="34290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396147" y="30382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5148237" y="21661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660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903381" y="170718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Freeform 43"/>
          <p:cNvSpPr/>
          <p:nvPr/>
        </p:nvSpPr>
        <p:spPr>
          <a:xfrm rot="16200000">
            <a:off x="5109426" y="30291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202222" y="9254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032009" y="45374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23320" y="4296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26177" y="32177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84421" y="49838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8106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03656" y="14338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293828" y="40291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371005" y="407095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606272" y="35874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813758" y="30180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372620" y="21078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660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627096" y="163640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09426" y="30291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4" grpId="0" animBg="1"/>
      <p:bldP spid="32" grpId="0" animBg="1"/>
      <p:bldP spid="37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764205" y="27093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23320" y="4296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970816" y="32982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84421" y="49838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8106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927773" y="22736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733800" y="304405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510028" y="35988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809848" y="2920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648479" y="18536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660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627096" y="163640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09426" y="30291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53" grpId="0" animBg="1"/>
      <p:bldP spid="54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5801367" y="28270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309721" y="38176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120692" y="206239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801367" y="47782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023553" y="33354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858812" y="28270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146216" y="52866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835546" y="497759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719093" y="41826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4770070" y="39078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1615972" y="25710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227447" y="29868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616226" y="44161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693868" y="25707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907306" y="28270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693868" y="37700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066800" y="36317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705937" y="2292404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930132" y="252293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24" grpId="0" animBg="1"/>
      <p:bldP spid="25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693868" y="17674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149632" y="44504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428418" y="3174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444041" y="36528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1544986" y="37835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310075" y="26817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508759" y="28341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301933" y="249933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801684" y="205019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0" grpId="0" animBg="1"/>
      <p:bldP spid="39" grpId="0" animBg="1"/>
      <p:bldP spid="41" grpId="0" animBg="1"/>
      <p:bldP spid="4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202222" y="9254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820321" y="33183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111632" y="30778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140046" y="26371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772733" y="37647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826418" y="21142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03656" y="14338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250379" y="1150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140046" y="38267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481778" y="42081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725843" y="213831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803656" y="45737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1990132" y="30641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874912" y="21142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948045" y="33945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108636" y="280047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897738" y="181006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7" grpId="0" animBg="1"/>
      <p:bldP spid="45" grpId="0" animBg="1"/>
      <p:bldP spid="57" grpId="0" animBg="1"/>
      <p:bldP spid="24" grpId="0" animBg="1"/>
      <p:bldP spid="43" grpId="0" animBg="1"/>
      <p:bldP spid="43" grpId="1" animBg="1"/>
      <p:bldP spid="44" grpId="0" animBg="1"/>
      <p:bldP spid="4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5588</TotalTime>
  <Words>226</Words>
  <Application>Microsoft Office PowerPoint</Application>
  <PresentationFormat>Экран (4:3)</PresentationFormat>
  <Paragraphs>56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55</cp:revision>
  <dcterms:created xsi:type="dcterms:W3CDTF">2017-02-07T01:35:55Z</dcterms:created>
  <dcterms:modified xsi:type="dcterms:W3CDTF">2021-08-14T15:59:09Z</dcterms:modified>
</cp:coreProperties>
</file>