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90" r:id="rId3"/>
    <p:sldId id="288" r:id="rId4"/>
    <p:sldId id="285" r:id="rId5"/>
    <p:sldId id="286" r:id="rId6"/>
    <p:sldId id="283" r:id="rId7"/>
    <p:sldId id="289" r:id="rId8"/>
    <p:sldId id="284" r:id="rId9"/>
    <p:sldId id="28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532" y="1676400"/>
            <a:ext cx="804297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 </a:t>
            </a:r>
            <a:r>
              <a:rPr lang="en-US" sz="4000" b="1"/>
              <a:t>6.4</a:t>
            </a:r>
            <a:endParaRPr lang="en-US" sz="4000" b="1" dirty="0"/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цветами! Помните: под тучками разных </a:t>
            </a:r>
          </a:p>
          <a:p>
            <a:pPr algn="ctr"/>
            <a:r>
              <a:rPr lang="ru-RU" sz="2000" b="1" dirty="0"/>
              <a:t>цветов – 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6.4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87329" y="6356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85930" y="423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58961" y="2453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8593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743818" y="25918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02874" y="1514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705403" y="17481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171547" y="41000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68457" y="5203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141050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111356" y="57258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Общего количества точек мы не видим. Несколько точек скрыто под зеленой тучкой, еще несколько – под </a:t>
            </a:r>
            <a:r>
              <a:rPr lang="ru-RU" b="1" dirty="0" err="1">
                <a:solidFill>
                  <a:schemeClr val="tx1"/>
                </a:solidFill>
              </a:rPr>
              <a:t>под</a:t>
            </a:r>
            <a:r>
              <a:rPr lang="ru-RU" b="1" dirty="0">
                <a:solidFill>
                  <a:schemeClr val="tx1"/>
                </a:solidFill>
              </a:rPr>
              <a:t> желтой.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2022916"/>
            <a:ext cx="3008550" cy="10773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цветов, значит под ними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3100215"/>
            <a:ext cx="3493365" cy="16241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 на картинке? Какие есть возможные варианты? Какая связь/закономерность есть между ними?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0999" y="3505200"/>
            <a:ext cx="2324087" cy="123529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4191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точно </a:t>
            </a:r>
            <a:r>
              <a:rPr lang="ru-RU" b="1" u="sng" dirty="0">
                <a:solidFill>
                  <a:schemeClr val="tx1"/>
                </a:solidFill>
              </a:rPr>
              <a:t>не может быть</a:t>
            </a:r>
            <a:r>
              <a:rPr lang="ru-RU" b="1" dirty="0">
                <a:solidFill>
                  <a:schemeClr val="tx1"/>
                </a:solidFill>
              </a:rPr>
              <a:t> на картинке?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608386"/>
            <a:ext cx="242341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Теперь нам известно общее количество точек. Сколько точек скрыто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8471" y="1119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92644" y="38865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5" grpId="0" animBg="1"/>
      <p:bldP spid="37" grpId="0" animBg="1"/>
      <p:bldP spid="45" grpId="0" animBg="1"/>
      <p:bldP spid="57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29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15972" y="28093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574348" y="23737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7594" y="2815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4693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9275" y="18092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9907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744248" y="3593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3187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18295" y="133776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6013" y="231842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6243614" y="4115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862595" y="198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46529" y="29580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039677" y="50630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865889" y="26263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2010" y="44214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396147" y="30382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71967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03381" y="170718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503714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93828" y="40291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710576" y="30807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06272" y="358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13758" y="3018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548426" y="20113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2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755385" y="18420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70816" y="32982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27773" y="22736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33800" y="30440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10028" y="3598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09848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479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53" grpId="0" animBg="1"/>
      <p:bldP spid="54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1055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09721" y="38176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20692" y="20623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801367" y="47782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93469" y="15203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146216" y="52866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19093" y="41826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770070" y="3907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085888" y="7559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7447" y="29868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86142" y="26010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63784" y="7556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163784" y="19549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536716" y="18166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75853" y="47729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95914" y="24275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49632" y="4450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428418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544986" y="378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10075" y="26817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08759" y="2834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01933" y="24993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01684" y="205019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39" grpId="0" animBg="1"/>
      <p:bldP spid="4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1632" y="307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0046" y="2637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72733" y="3764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26418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50379" y="1150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40046" y="38267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81778" y="4208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25843" y="21383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803656" y="45737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990132" y="30641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74912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948045" y="33945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08636" y="28004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97738" y="18100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7" grpId="0" animBg="1"/>
      <p:bldP spid="45" grpId="0" animBg="1"/>
      <p:bldP spid="57" grpId="0" animBg="1"/>
      <p:bldP spid="24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5589</TotalTime>
  <Words>226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57</cp:revision>
  <dcterms:created xsi:type="dcterms:W3CDTF">2017-02-07T01:35:55Z</dcterms:created>
  <dcterms:modified xsi:type="dcterms:W3CDTF">2021-08-14T15:59:18Z</dcterms:modified>
</cp:coreProperties>
</file>