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92" r:id="rId3"/>
    <p:sldId id="285" r:id="rId4"/>
    <p:sldId id="290" r:id="rId5"/>
    <p:sldId id="286" r:id="rId6"/>
    <p:sldId id="283" r:id="rId7"/>
    <p:sldId id="289" r:id="rId8"/>
    <p:sldId id="287" r:id="rId9"/>
    <p:sldId id="291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0532" y="1676400"/>
            <a:ext cx="804297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/>
              <a:t>Часть </a:t>
            </a:r>
            <a:r>
              <a:rPr lang="en-US" sz="4000" b="1"/>
              <a:t>6.5</a:t>
            </a:r>
            <a:endParaRPr lang="en-US" sz="4000" b="1" dirty="0"/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собраны тучки с двумя цветами! Помните: под тучками разных </a:t>
            </a:r>
          </a:p>
          <a:p>
            <a:pPr algn="ctr"/>
            <a:r>
              <a:rPr lang="ru-RU" sz="2000" b="1" dirty="0"/>
              <a:t>цветов – разное количество точек.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6.5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ular Callout 23"/>
          <p:cNvSpPr/>
          <p:nvPr/>
        </p:nvSpPr>
        <p:spPr>
          <a:xfrm>
            <a:off x="381000" y="323359"/>
            <a:ext cx="1963848" cy="85990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368457" y="12603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548697" y="46868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85930" y="42321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458961" y="24530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185930" y="53953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705403" y="24364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802874" y="15145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178776" y="532885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130988" y="60197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629295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368457" y="52031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7264046" y="36235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096869" y="41000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ular Callout 24"/>
          <p:cNvSpPr/>
          <p:nvPr/>
        </p:nvSpPr>
        <p:spPr>
          <a:xfrm>
            <a:off x="381000" y="968890"/>
            <a:ext cx="3008550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Общего количества точек мы не видим. Несколько точек скрыто под зеленой тучкой, еще несколько – под </a:t>
            </a:r>
            <a:r>
              <a:rPr lang="ru-RU" b="1" dirty="0" err="1">
                <a:solidFill>
                  <a:schemeClr val="tx1"/>
                </a:solidFill>
              </a:rPr>
              <a:t>под</a:t>
            </a:r>
            <a:r>
              <a:rPr lang="ru-RU" b="1" dirty="0">
                <a:solidFill>
                  <a:schemeClr val="tx1"/>
                </a:solidFill>
              </a:rPr>
              <a:t> желтой.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381000" y="2022916"/>
            <a:ext cx="3008550" cy="11430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Эти тучки разных цветов, значит под ними разное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380998" y="3165915"/>
            <a:ext cx="3493365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 может быть на картинке? Какие есть возможные варианты? Какая связь/закономерность есть между ними?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3505200"/>
            <a:ext cx="22860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сколько точек под одной из тучек.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4191000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точно </a:t>
            </a:r>
            <a:r>
              <a:rPr lang="ru-RU" b="1" u="sng" dirty="0">
                <a:solidFill>
                  <a:schemeClr val="tx1"/>
                </a:solidFill>
              </a:rPr>
              <a:t>не может быть</a:t>
            </a:r>
            <a:r>
              <a:rPr lang="ru-RU" b="1" dirty="0">
                <a:solidFill>
                  <a:schemeClr val="tx1"/>
                </a:solidFill>
              </a:rPr>
              <a:t> на картинке?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380999" y="4608386"/>
            <a:ext cx="2408929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Теперь нам известно общее количество точек. Сколько точек скрыто под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818471" y="111972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192644" y="388654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1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25" grpId="0" animBg="1"/>
      <p:bldP spid="26" grpId="0" animBg="1"/>
      <p:bldP spid="28" grpId="0" animBg="1"/>
      <p:bldP spid="30" grpId="0" animBg="1"/>
      <p:bldP spid="31" grpId="0" animBg="1"/>
      <p:bldP spid="29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668539" y="39515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032009" y="45374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862595" y="19854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846529" y="29580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039677" y="50630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865889" y="26263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12010" y="44214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396147" y="30382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71967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03381" y="170718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105547" y="29868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309721" y="3817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120692" y="20623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772400" y="39305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93469" y="15203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858812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719093" y="41826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770070" y="39078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085888" y="7559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227447" y="29868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086142" y="26010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163784" y="7556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907306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163784" y="19549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536716" y="18166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75853" y="47729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930132" y="252293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0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24" grpId="0" animBg="1"/>
      <p:bldP spid="2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503714" y="18536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032009" y="45374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84421" y="49838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93828" y="40291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710576" y="30807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606272" y="35874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813758" y="30180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548426" y="20113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6" y="163640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7" grpId="0" animBg="1"/>
      <p:bldP spid="39" grpId="0" animBg="1"/>
      <p:bldP spid="42" grpId="0" animBg="1"/>
      <p:bldP spid="54" grpId="0" animBg="1"/>
      <p:bldP spid="32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531334" y="20194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27773" y="22736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733800" y="30440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510028" y="35988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809848" y="2920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648479" y="18536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6" y="163640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39" grpId="0" animBg="1"/>
      <p:bldP spid="41" grpId="0" animBg="1"/>
      <p:bldP spid="53" grpId="0" animBg="1"/>
      <p:bldP spid="54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105547" y="29868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898543" y="39588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120692" y="20623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447634" y="29683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227447" y="29868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086142" y="26010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531906" y="12078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496128" y="29683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163784" y="19549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536716" y="18166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75853" y="47729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518954" y="266416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39" grpId="0" animBg="1"/>
      <p:bldP spid="32" grpId="0" animBg="1"/>
      <p:bldP spid="37" grpId="0" animBg="1"/>
      <p:bldP spid="45" grpId="0" animBg="1"/>
      <p:bldP spid="57" grpId="0" animBg="1"/>
      <p:bldP spid="24" grpId="0" animBg="1"/>
      <p:bldP spid="2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6830487" y="42456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11632" y="30778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40046" y="26371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826418" y="2114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3656" y="14338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50379" y="1150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140046" y="38267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481778" y="42081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822553" y="53099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803656" y="45737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1990132" y="30641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948045" y="33945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08636" y="280047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97738" y="181006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7" grpId="0" animBg="1"/>
      <p:bldP spid="45" grpId="0" animBg="1"/>
      <p:bldP spid="24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648200" y="3817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309721" y="3817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754690" y="39305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162377" y="24467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858812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754796" y="16823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755050" y="35275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832692" y="16820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907306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832692" y="28813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205624" y="27430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844761" y="140375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930132" y="252293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0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3" grpId="0" animBg="1"/>
      <p:bldP spid="27" grpId="0" animBg="1"/>
      <p:bldP spid="39" grpId="0" animBg="1"/>
      <p:bldP spid="55" grpId="0" animBg="1"/>
      <p:bldP spid="37" grpId="0" animBg="1"/>
      <p:bldP spid="45" grpId="0" animBg="1"/>
      <p:bldP spid="57" grpId="0" animBg="1"/>
      <p:bldP spid="24" grpId="0" animBg="1"/>
      <p:bldP spid="25" grpId="0" animBg="1"/>
      <p:bldP spid="43" grpId="0" animBg="1"/>
      <p:bldP spid="43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5592</TotalTime>
  <Words>226</Words>
  <Application>Microsoft Office PowerPoint</Application>
  <PresentationFormat>Экран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61</cp:revision>
  <dcterms:created xsi:type="dcterms:W3CDTF">2017-02-07T01:35:55Z</dcterms:created>
  <dcterms:modified xsi:type="dcterms:W3CDTF">2021-08-14T15:58:41Z</dcterms:modified>
</cp:coreProperties>
</file>